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9" r:id="rId3"/>
    <p:sldId id="257" r:id="rId4"/>
    <p:sldId id="258" r:id="rId5"/>
    <p:sldId id="277" r:id="rId6"/>
    <p:sldId id="278" r:id="rId7"/>
    <p:sldId id="259" r:id="rId8"/>
    <p:sldId id="260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63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65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313" r:id="rId45"/>
    <p:sldId id="314" r:id="rId46"/>
    <p:sldId id="315" r:id="rId47"/>
    <p:sldId id="316" r:id="rId48"/>
    <p:sldId id="317" r:id="rId49"/>
    <p:sldId id="318" r:id="rId5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9" autoAdjust="0"/>
    <p:restoredTop sz="94660"/>
  </p:normalViewPr>
  <p:slideViewPr>
    <p:cSldViewPr>
      <p:cViewPr varScale="1">
        <p:scale>
          <a:sx n="109" d="100"/>
          <a:sy n="109" d="100"/>
        </p:scale>
        <p:origin x="-12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8A4-9B42-4E5E-BE80-BE6743D902D7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BF628A4-9B42-4E5E-BE80-BE6743D902D7}" type="datetimeFigureOut">
              <a:rPr lang="zh-TW" altLang="en-US" smtClean="0"/>
              <a:t>2019/9/5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ABBE7FD-51F0-4846-AC22-99F05013B9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1120552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#define N 4</a:t>
            </a:r>
          </a:p>
          <a:p>
            <a:pPr algn="l" defTabSz="180000"/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Led[N]={2,3,4,5};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i&lt;N 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</a:t>
            </a:r>
            <a:r>
              <a:rPr lang="en-US" altLang="zh-TW" sz="1400" dirty="0" smtClean="0">
                <a:solidFill>
                  <a:schemeClr val="tx1"/>
                </a:solidFill>
              </a:rPr>
              <a:t>);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i&lt;N 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64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圖片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5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554191" y="2307352"/>
            <a:ext cx="407251" cy="2378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087235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i=1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0914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圖片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5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43608" y="2330212"/>
            <a:ext cx="504056" cy="2378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365725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i=1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7641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圖片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5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95536" y="2605795"/>
            <a:ext cx="2592288" cy="2378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7971616" y="2204864"/>
            <a:ext cx="144016" cy="1440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766024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i=1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350308" y="2435036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3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7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6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1" grpId="3"/>
      <p:bldP spid="11" grpId="4"/>
      <p:bldP spid="11" grpId="5"/>
      <p:bldP spid="11" grpId="6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圖片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5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95536" y="2899210"/>
            <a:ext cx="2592288" cy="2378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222039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i=1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725990" y="2728451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3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4" name="橢圓 13"/>
          <p:cNvSpPr/>
          <p:nvPr/>
        </p:nvSpPr>
        <p:spPr>
          <a:xfrm>
            <a:off x="7971616" y="2204864"/>
            <a:ext cx="144016" cy="1440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918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6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1" grpId="3"/>
      <p:bldP spid="11" grpId="4"/>
      <p:bldP spid="11" grpId="5"/>
      <p:bldP spid="11" grpId="6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圖片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5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492323" y="2321123"/>
            <a:ext cx="487389" cy="2378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454635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i=2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2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圖片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5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69896" y="2321123"/>
            <a:ext cx="487389" cy="2378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129451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i=2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78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46388" y="2629292"/>
            <a:ext cx="2592288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338027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i=2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7884368" y="2204864"/>
            <a:ext cx="144016" cy="1440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1365548" y="246551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</a:rPr>
              <a:t>4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76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6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6" grpId="2"/>
      <p:bldP spid="16" grpId="3"/>
      <p:bldP spid="16" grpId="4"/>
      <p:bldP spid="16" grpId="5"/>
      <p:bldP spid="16" grpId="6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46388" y="2902084"/>
            <a:ext cx="2592288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193137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i=2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7884368" y="2204864"/>
            <a:ext cx="144016" cy="1440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1650556" y="2753102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4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07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6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6" grpId="2"/>
      <p:bldP spid="16" grpId="3"/>
      <p:bldP spid="16" grpId="4"/>
      <p:bldP spid="16" grpId="5"/>
      <p:bldP spid="16" grpId="6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534263" y="2326020"/>
            <a:ext cx="396301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662033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i=3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1655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74088" y="2336892"/>
            <a:ext cx="396301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20669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i=3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362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1120552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#define </a:t>
            </a:r>
            <a:r>
              <a:rPr lang="en-US" altLang="zh-TW" sz="1400" dirty="0">
                <a:solidFill>
                  <a:srgbClr val="FF0000"/>
                </a:solidFill>
              </a:rPr>
              <a:t>N</a:t>
            </a:r>
            <a:r>
              <a:rPr lang="en-US" altLang="zh-TW" sz="1400" dirty="0">
                <a:solidFill>
                  <a:schemeClr val="tx1"/>
                </a:solidFill>
              </a:rPr>
              <a:t> 4</a:t>
            </a:r>
          </a:p>
          <a:p>
            <a:pPr algn="l" defTabSz="180000"/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Led[</a:t>
            </a:r>
            <a:r>
              <a:rPr lang="en-US" altLang="zh-TW" sz="1400" dirty="0">
                <a:solidFill>
                  <a:srgbClr val="FF0000"/>
                </a:solidFill>
              </a:rPr>
              <a:t>N</a:t>
            </a:r>
            <a:r>
              <a:rPr lang="en-US" altLang="zh-TW" sz="1400" dirty="0">
                <a:solidFill>
                  <a:schemeClr val="tx1"/>
                </a:solidFill>
              </a:rPr>
              <a:t>]={2,3,4,5};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i&lt;</a:t>
            </a:r>
            <a:r>
              <a:rPr lang="en-US" altLang="zh-TW" sz="1400" dirty="0">
                <a:solidFill>
                  <a:srgbClr val="FF0000"/>
                </a:solidFill>
              </a:rPr>
              <a:t>N</a:t>
            </a:r>
            <a:r>
              <a:rPr lang="en-US" altLang="zh-TW" sz="1400" dirty="0">
                <a:solidFill>
                  <a:schemeClr val="tx1"/>
                </a:solidFill>
              </a:rPr>
              <a:t> 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</a:t>
            </a:r>
            <a:r>
              <a:rPr lang="en-US" altLang="zh-TW" sz="1400" dirty="0" smtClean="0">
                <a:solidFill>
                  <a:schemeClr val="tx1"/>
                </a:solidFill>
              </a:rPr>
              <a:t>);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i&lt;</a:t>
            </a:r>
            <a:r>
              <a:rPr lang="en-US" altLang="zh-TW" sz="1400" dirty="0">
                <a:solidFill>
                  <a:srgbClr val="FF0000"/>
                </a:solidFill>
              </a:rPr>
              <a:t>N</a:t>
            </a:r>
            <a:r>
              <a:rPr lang="en-US" altLang="zh-TW" sz="1400" dirty="0">
                <a:solidFill>
                  <a:schemeClr val="tx1"/>
                </a:solidFill>
              </a:rPr>
              <a:t> 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1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80296" y="2610291"/>
            <a:ext cx="2555763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595653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Led[3]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i=3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7785308" y="2204864"/>
            <a:ext cx="144016" cy="1440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365548" y="2465516"/>
            <a:ext cx="330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5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23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6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7" grpId="2"/>
      <p:bldP spid="17" grpId="3"/>
      <p:bldP spid="17" grpId="4"/>
      <p:bldP spid="17" grpId="5"/>
      <p:bldP spid="17" grpId="6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80296" y="2909704"/>
            <a:ext cx="2555763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136469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Led[3]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i=3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7785308" y="2204864"/>
            <a:ext cx="144016" cy="1440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1650556" y="2753102"/>
            <a:ext cx="330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</a:rPr>
              <a:t>5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5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6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8" grpId="2"/>
      <p:bldP spid="18" grpId="3"/>
      <p:bldP spid="18" grpId="4"/>
      <p:bldP spid="18" grpId="5"/>
      <p:bldP spid="18" grpId="6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513609" y="2326020"/>
            <a:ext cx="450864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112898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Led[3]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i=4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25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69896" y="2333640"/>
            <a:ext cx="450864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030256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Led[3]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i=4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25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49032" y="3485768"/>
            <a:ext cx="450864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708973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Led[3]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i=4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94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51520" y="4357484"/>
            <a:ext cx="64807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291666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21" name="圖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88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04568" y="4649284"/>
            <a:ext cx="43904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811071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i=0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87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74716" y="4664524"/>
            <a:ext cx="43904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672064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i=0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89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65056" y="4935010"/>
            <a:ext cx="244827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161894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i=0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68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59396" y="5229200"/>
            <a:ext cx="1188268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216820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i=0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09" y="1431364"/>
            <a:ext cx="222916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78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</a:t>
            </a:r>
            <a:r>
              <a:rPr lang="en-US" altLang="zh-TW" sz="1400" dirty="0" smtClean="0">
                <a:solidFill>
                  <a:schemeClr val="tx1"/>
                </a:solidFill>
              </a:rPr>
              <a:t>);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61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59396" y="5518776"/>
            <a:ext cx="2592604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513218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i=0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84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500431" y="4649284"/>
            <a:ext cx="479281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653811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i=1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4973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69896" y="4649284"/>
            <a:ext cx="479281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735238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i=1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2239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95536" y="4932594"/>
            <a:ext cx="252028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351999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i=1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353" y="1549649"/>
            <a:ext cx="274358" cy="617306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570" y="1435009"/>
            <a:ext cx="222916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16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78436" y="5229200"/>
            <a:ext cx="1169228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053109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i=1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353" y="1549649"/>
            <a:ext cx="274358" cy="617306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570" y="1435009"/>
            <a:ext cx="222916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68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72012" y="5514368"/>
            <a:ext cx="2579988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367941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i=1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90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524859" y="4649284"/>
            <a:ext cx="454853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236106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i=2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9409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62276" y="4649284"/>
            <a:ext cx="454853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121596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i=2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799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23528" y="4927390"/>
            <a:ext cx="2627771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854385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i=2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784" y="1426602"/>
            <a:ext cx="222916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36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38373" y="5221580"/>
            <a:ext cx="1160143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267429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i=2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558" y="1537076"/>
            <a:ext cx="577295" cy="634454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784" y="1426602"/>
            <a:ext cx="222916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34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</a:t>
            </a:r>
            <a:r>
              <a:rPr lang="en-US" altLang="zh-TW" sz="1400" dirty="0" smtClean="0">
                <a:solidFill>
                  <a:schemeClr val="tx1"/>
                </a:solidFill>
              </a:rPr>
              <a:t>);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79512" y="1400106"/>
            <a:ext cx="1944216" cy="28803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291666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292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65056" y="5499128"/>
            <a:ext cx="2556464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868836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i=2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72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536616" y="4656904"/>
            <a:ext cx="393948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474106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i=3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5600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96948" y="4656904"/>
            <a:ext cx="393948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079376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i=3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2289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95536" y="4935010"/>
            <a:ext cx="252028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181635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Led[3]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i=3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105" y="1553617"/>
            <a:ext cx="783064" cy="617306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648" y="1426602"/>
            <a:ext cx="222916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55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88348" y="5221580"/>
            <a:ext cx="1166936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357017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Led[3]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i=3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963600"/>
            <a:ext cx="2448267" cy="2372056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105" y="1553617"/>
            <a:ext cx="783064" cy="617306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648" y="1426602"/>
            <a:ext cx="222916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28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38768" y="5511156"/>
            <a:ext cx="262847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03331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Led[3]</a:t>
                      </a:r>
                      <a:endParaRPr lang="zh-TW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i=3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39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539340" y="4649284"/>
            <a:ext cx="43275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303212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i=4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3763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00376" y="4659320"/>
            <a:ext cx="43275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404373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i=4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3596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79512" y="6084560"/>
            <a:ext cx="216376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986367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Led[1]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Led[2]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Led[3]</a:t>
                      </a:r>
                      <a:endParaRPr lang="zh-TW" alt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i=4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612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51520" y="4357484"/>
            <a:ext cx="648072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084611" y="5734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99603" y="5734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097932" y="5734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8138492" y="1550442"/>
            <a:ext cx="2208" cy="61173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94125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文字方塊 18"/>
          <p:cNvSpPr txBox="1"/>
          <p:nvPr/>
        </p:nvSpPr>
        <p:spPr>
          <a:xfrm>
            <a:off x="5724128" y="43574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21" name="圖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08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06232" y="2048900"/>
            <a:ext cx="693360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394721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5076056" y="14847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1987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11560" y="2327216"/>
            <a:ext cx="432048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488068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ea"/>
              </a:rPr>
              <a:t>i=0</a:t>
            </a:r>
            <a:endParaRPr lang="zh-TW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4064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74088" y="2341260"/>
            <a:ext cx="432048" cy="21602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7889130" y="2204864"/>
            <a:ext cx="144016" cy="1440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291666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Led[0]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i=0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3558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80295" y="2607450"/>
            <a:ext cx="2555763" cy="2378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8066484" y="2204864"/>
            <a:ext cx="144016" cy="1440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450691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i=0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365548" y="2465516"/>
            <a:ext cx="333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</a:rPr>
              <a:t>2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pic>
        <p:nvPicPr>
          <p:cNvPr id="19" name="圖片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97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6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7" grpId="2"/>
      <p:bldP spid="17" grpId="3"/>
      <p:bldP spid="17" grpId="4"/>
      <p:bldP spid="17" grpId="5"/>
      <p:bldP spid="17" grpId="6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副標題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3672408" cy="5184576"/>
          </a:xfrm>
        </p:spPr>
        <p:txBody>
          <a:bodyPr>
            <a:noAutofit/>
          </a:bodyPr>
          <a:lstStyle/>
          <a:p>
            <a:pPr algn="l" defTabSz="180000"/>
            <a:r>
              <a:rPr lang="en-US" altLang="zh-TW" sz="1400" dirty="0" err="1" smtClean="0">
                <a:solidFill>
                  <a:schemeClr val="tx1"/>
                </a:solidFill>
              </a:rPr>
              <a:t>int</a:t>
            </a:r>
            <a:r>
              <a:rPr lang="en-US" altLang="zh-TW" sz="1400" dirty="0" smtClean="0">
                <a:solidFill>
                  <a:schemeClr val="tx1"/>
                </a:solidFill>
              </a:rPr>
              <a:t> Led[4]={</a:t>
            </a:r>
            <a:r>
              <a:rPr lang="en-US" altLang="zh-TW" sz="1400" dirty="0">
                <a:solidFill>
                  <a:schemeClr val="tx1"/>
                </a:solidFill>
              </a:rPr>
              <a:t>2,3,4,5};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setup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pinMode</a:t>
            </a:r>
            <a:r>
              <a:rPr lang="en-US" altLang="zh-TW" sz="1400" dirty="0">
                <a:solidFill>
                  <a:schemeClr val="tx1"/>
                </a:solidFill>
              </a:rPr>
              <a:t>(Led[i], OUTPUT);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</a:p>
          <a:p>
            <a:pPr algn="l" defTabSz="180000"/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void loop</a:t>
            </a:r>
            <a:r>
              <a:rPr lang="en-US" altLang="zh-TW" sz="1400" dirty="0" smtClean="0">
                <a:solidFill>
                  <a:schemeClr val="tx1"/>
                </a:solidFill>
              </a:rPr>
              <a:t>() {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</a:t>
            </a:r>
            <a:r>
              <a:rPr lang="en-US" altLang="zh-TW" sz="1400" dirty="0" err="1">
                <a:solidFill>
                  <a:schemeClr val="tx1"/>
                </a:solidFill>
              </a:rPr>
              <a:t>int</a:t>
            </a:r>
            <a:r>
              <a:rPr lang="en-US" altLang="zh-TW" sz="1400" dirty="0">
                <a:solidFill>
                  <a:schemeClr val="tx1"/>
                </a:solidFill>
              </a:rPr>
              <a:t> i;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for( i=0 ; </a:t>
            </a:r>
            <a:r>
              <a:rPr lang="en-US" altLang="zh-TW" sz="1400" dirty="0" smtClean="0">
                <a:solidFill>
                  <a:schemeClr val="tx1"/>
                </a:solidFill>
              </a:rPr>
              <a:t>i&lt;4 </a:t>
            </a:r>
            <a:r>
              <a:rPr lang="en-US" altLang="zh-TW" sz="1400" dirty="0">
                <a:solidFill>
                  <a:schemeClr val="tx1"/>
                </a:solidFill>
              </a:rPr>
              <a:t>; i++){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LOW);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delay(500); 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</a:rPr>
              <a:t>digitalWrite</a:t>
            </a:r>
            <a:r>
              <a:rPr lang="en-US" altLang="zh-TW" sz="1400" dirty="0">
                <a:solidFill>
                  <a:schemeClr val="tx1"/>
                </a:solidFill>
              </a:rPr>
              <a:t>(Led[i], HIGH);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  }</a:t>
            </a:r>
          </a:p>
          <a:p>
            <a:pPr algn="l" defTabSz="180000"/>
            <a:r>
              <a:rPr lang="en-US" altLang="zh-TW" sz="1400" dirty="0">
                <a:solidFill>
                  <a:schemeClr val="tx1"/>
                </a:solidFill>
              </a:rPr>
              <a:t>}</a:t>
            </a:r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44004"/>
          </a:xfrm>
        </p:spPr>
        <p:txBody>
          <a:bodyPr>
            <a:normAutofit/>
          </a:bodyPr>
          <a:lstStyle/>
          <a:p>
            <a:r>
              <a:rPr lang="en-US" altLang="zh-TW" sz="4800" dirty="0" smtClean="0"/>
              <a:t>LED </a:t>
            </a:r>
            <a:r>
              <a:rPr lang="zh-TW" altLang="en-US" sz="4800" dirty="0" smtClean="0"/>
              <a:t>排燈控制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52736"/>
            <a:ext cx="3000794" cy="3115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80295" y="2895483"/>
            <a:ext cx="2555763" cy="2378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8066484" y="2204864"/>
            <a:ext cx="144016" cy="1440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4572000" y="573325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751043"/>
              </p:ext>
            </p:extLst>
          </p:nvPr>
        </p:nvGraphicFramePr>
        <p:xfrm>
          <a:off x="3407516" y="1488553"/>
          <a:ext cx="15358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陣列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Led[0]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Led[1]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Led[2]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Led[3]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5076056" y="148478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+mn-ea"/>
              </a:rPr>
              <a:t>i=0</a:t>
            </a:r>
            <a:endParaRPr lang="zh-TW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650556" y="2753102"/>
            <a:ext cx="333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</a:rPr>
              <a:t>2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pic>
        <p:nvPicPr>
          <p:cNvPr id="19" name="圖片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99" y="3962590"/>
            <a:ext cx="2448267" cy="237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05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6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7" grpId="2"/>
      <p:bldP spid="17" grpId="3"/>
      <p:bldP spid="17" grpId="4"/>
      <p:bldP spid="17" grpId="5"/>
      <p:bldP spid="17" grpId="6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宣紙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206</TotalTime>
  <Words>4377</Words>
  <Application>Microsoft Office PowerPoint</Application>
  <PresentationFormat>如螢幕大小 (4:3)</PresentationFormat>
  <Paragraphs>1541</Paragraphs>
  <Slides>49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49</vt:i4>
      </vt:variant>
    </vt:vector>
  </HeadingPairs>
  <TitlesOfParts>
    <vt:vector size="50" baseType="lpstr">
      <vt:lpstr>宣紙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  <vt:lpstr>LED 排燈控制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14</cp:revision>
  <dcterms:created xsi:type="dcterms:W3CDTF">2019-09-05T14:06:17Z</dcterms:created>
  <dcterms:modified xsi:type="dcterms:W3CDTF">2019-09-05T17:32:45Z</dcterms:modified>
</cp:coreProperties>
</file>